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smallfishbigsea/notes-on-tracking-algorithms-sort-and-deepsort-d2684ced502f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7b19402d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7b19402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7b19402d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7b19402d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7b19402d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7b19402d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COCO - Common Objects in Context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7b19402d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7b19402d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7b19402d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7b19402d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7b19402d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7b19402d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= mean average </a:t>
            </a:r>
            <a:r>
              <a:rPr lang="en"/>
              <a:t>precision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7b19402d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7b19402d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094b31322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094b31322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094b3173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094b317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7b19402d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7b19402d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8c0f1ba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8c0f1ba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0adea175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0adea17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056b15f5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056b15f5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a7b19402d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a7b19402d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https://medium.com/@smallfishbigsea/notes-on-tracking-algorithms-sort-and-deepsort-d2684ced502f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056b15f5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056b15f5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Mohsen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7b19402d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7b19402d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Mohsen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5eee54f8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5eee54f8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7b19402d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7b19402d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Mohsen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a7b19402d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a7b19402d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eee54f8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eee54f8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00014300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00014300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 - Red African Cyclid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4a848c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4a848c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a5eee54f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a5eee54f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00014300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00014300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7b19402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7b1940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Matt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0adea175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0adea175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jreddie.com/darknet/yolo/" TargetMode="External"/><Relationship Id="rId4" Type="http://schemas.openxmlformats.org/officeDocument/2006/relationships/hyperlink" Target="https://github.com/ultralytics/yolov3" TargetMode="External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openvinotoolkit/cvat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GXp9KugVE4NOy7AfniSQ-SxB9GCHMxJE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1phnM0L3osWeGt1vO2DLGNdHrEHHzwyyl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_N_2NtY5bHrWCSxUPAnsfwJEc2korfbt/view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VfUmoDtsRpAVXFh6Opm4n64bLjV2KVPb/view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7iq30rE9kaftiks_OQI81_EiG3gy8j8B/view" TargetMode="External"/><Relationship Id="rId4" Type="http://schemas.openxmlformats.org/officeDocument/2006/relationships/image" Target="../media/image1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ultralytics/yolov3" TargetMode="External"/><Relationship Id="rId4" Type="http://schemas.openxmlformats.org/officeDocument/2006/relationships/hyperlink" Target="https://pjreddie.com/darknet/yolo/" TargetMode="External"/><Relationship Id="rId5" Type="http://schemas.openxmlformats.org/officeDocument/2006/relationships/hyperlink" Target="https://github.com/abewley/sor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lDpMqW7H9fiGJo-vFAhA-Eauy6GO0C4R/view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473200" cy="19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the Tracking System within FishVR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 Adam Green, Mohsen Alizadeh Noghani, Matthew Loewen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Potential: IR Camera for Tracking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IR Camera for recording fish movement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Decided to opt for simplicity with the two-camera setup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Delay in funds - wouldn’t have IR camera in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Depth sensing with IR technology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3850" y="2486875"/>
            <a:ext cx="5150376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/>
        </p:nvSpPr>
        <p:spPr>
          <a:xfrm>
            <a:off x="4173688" y="4657275"/>
            <a:ext cx="42507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Intel RealSense D435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Solution: CNN to recognize fish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decided on utilizing a CNN to recognize and track the fish as opposed to the frame-differencing technique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YOLOv3 (read more: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https://pjreddie.com/darknet/yolo/</a:t>
            </a:r>
            <a:r>
              <a:rPr lang="en"/>
              <a:t>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You Only Look Once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Original source code: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https://github.com/ultralytics/yolov3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Our YOLOv3 model functions at between 30-60 FPS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Tradeoff between mAP and FPS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200" y="2029350"/>
            <a:ext cx="2799450" cy="28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Using Pre-trained weights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ultralytics/yolov3 </a:t>
            </a:r>
            <a:r>
              <a:rPr lang="en"/>
              <a:t>came with pretrained weights on the COCO dataset (80 common objects)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None of the </a:t>
            </a:r>
            <a:r>
              <a:rPr lang="en" sz="1300"/>
              <a:t>detection classes matched with our target (zebrafish)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300"/>
              <a:t>We had to train the network on our custom dataset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Labeling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442775" y="1567550"/>
            <a:ext cx="3748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Hand-labeled data from fish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resolution leads to some issues in detection, manual gap filling.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Trained the network with 2,265 images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Trained for 5 and then 80 epochs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CVAT to label images (cvat.org)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Computer Vision Annotation Tool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https://github.com/openvinotoolkit/cvat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Supports YOLOv3 annotation and data export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/>
        </p:nvSpPr>
        <p:spPr>
          <a:xfrm>
            <a:off x="4464750" y="4478750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cvat.org GUI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100" y="1800600"/>
            <a:ext cx="5176900" cy="274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Training: Results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had issues with data acquisition due to the fish dying,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</a:t>
            </a:r>
            <a:r>
              <a:rPr lang="en"/>
              <a:t>ad to use low-resolution videos (480x640)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Originally 1080p videos, but the videos were too large to upload to Google Drive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 the future, will have to retrain on higher resolution videos as the features will probably not match up correctly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Results for training 80 epochs: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Took ~3 hours 6 minutes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Training 5 epochs took 0.64 hours (38.4 minutes)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Batch size: 8, image size: 480x640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Nvidia GeForce RTX 2080 Super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Almost overheated (computer case was too hot to touch)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Results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725" y="2571450"/>
            <a:ext cx="4401276" cy="220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 txBox="1"/>
          <p:nvPr/>
        </p:nvSpPr>
        <p:spPr>
          <a:xfrm>
            <a:off x="129325" y="2029538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Results presented on the Github repository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Batch size = 24,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Tesla V100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884900" y="2075850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80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7" name="Google Shape;237;p27"/>
          <p:cNvSpPr txBox="1"/>
          <p:nvPr/>
        </p:nvSpPr>
        <p:spPr>
          <a:xfrm>
            <a:off x="1491475" y="1378425"/>
            <a:ext cx="33135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 what each of these criteria mean and which one is most important.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25" y="2571750"/>
            <a:ext cx="4533903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Predictions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225" y="1793425"/>
            <a:ext cx="4466775" cy="335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93419"/>
            <a:ext cx="4466775" cy="335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154950" y="1297525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8"/>
          <p:cNvSpPr txBox="1"/>
          <p:nvPr/>
        </p:nvSpPr>
        <p:spPr>
          <a:xfrm>
            <a:off x="4785263" y="1297525"/>
            <a:ext cx="425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80 epochs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about YOLO</a:t>
            </a:r>
            <a:endParaRPr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Pass an entire image to a CNN. Outputs: Label, Bounding box info, confidence for each object in the image.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37" y="2228200"/>
            <a:ext cx="5384425" cy="24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2043325" y="4634625"/>
            <a:ext cx="5283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Source: YOLO Object Detection (Part 1), Berkeley DataX Lab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/>
              <a:t>More about YOLO</a:t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25" y="1483113"/>
            <a:ext cx="3283524" cy="30800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775" y="1483125"/>
            <a:ext cx="4698849" cy="1985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30"/>
          <p:cNvSpPr txBox="1"/>
          <p:nvPr/>
        </p:nvSpPr>
        <p:spPr>
          <a:xfrm>
            <a:off x="3966775" y="3522725"/>
            <a:ext cx="51771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Original YOLO: 24 conv. Layers, 7*7 grid, two boxes in each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YOLOv3: 106 convolutional layers, larger grid, more boxes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30"/>
          <p:cNvSpPr txBox="1"/>
          <p:nvPr/>
        </p:nvSpPr>
        <p:spPr>
          <a:xfrm>
            <a:off x="208825" y="4563200"/>
            <a:ext cx="46989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Source: Redmon, Joseph, et al. "You only look once: Unified, real-time object detection."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. 2016.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</a:t>
            </a:r>
            <a:r>
              <a:rPr lang="en"/>
              <a:t>COS598 </a:t>
            </a:r>
            <a:r>
              <a:rPr lang="en"/>
              <a:t>(Frame-differencing)</a:t>
            </a:r>
            <a:endParaRPr/>
          </a:p>
        </p:txBody>
      </p:sp>
      <p:pic>
        <p:nvPicPr>
          <p:cNvPr id="270" name="Google Shape;270;p31" title="Frame-difference-front-2fish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950" y="1307850"/>
            <a:ext cx="4459100" cy="33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 title="frame-differencing-top-trimmed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050" y="1307850"/>
            <a:ext cx="4459100" cy="33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</a:t>
            </a:r>
            <a:r>
              <a:rPr lang="en"/>
              <a:t>COS598</a:t>
            </a:r>
            <a:r>
              <a:rPr lang="en"/>
              <a:t> </a:t>
            </a:r>
            <a:r>
              <a:rPr lang="en"/>
              <a:t>(YOLO)</a:t>
            </a:r>
            <a:endParaRPr/>
          </a:p>
        </p:txBody>
      </p:sp>
      <p:pic>
        <p:nvPicPr>
          <p:cNvPr id="277" name="Google Shape;277;p32" title="finalfronttest-only_yol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0785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2"/>
          <p:cNvSpPr txBox="1"/>
          <p:nvPr/>
        </p:nvSpPr>
        <p:spPr>
          <a:xfrm>
            <a:off x="273825" y="1406125"/>
            <a:ext cx="1716900" cy="3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were not able to capture footage with two fish, so we overlaid two clips on top of each other.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causes a distribution shift (noise, color, etc.) compared to training data.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That would lower detection performance compared to an actual footage.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Front/Top Views</a:t>
            </a:r>
            <a:endParaRPr/>
          </a:p>
        </p:txBody>
      </p:sp>
      <p:pic>
        <p:nvPicPr>
          <p:cNvPr id="284" name="Google Shape;284;p33" title="YOLO_SideBySid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12" y="1010250"/>
            <a:ext cx="8635975" cy="39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4814800" y="4640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Note: Top view was trained for only 5 epochs.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tracking</a:t>
            </a:r>
            <a:endParaRPr/>
          </a:p>
        </p:txBody>
      </p:sp>
      <p:sp>
        <p:nvSpPr>
          <p:cNvPr id="291" name="Google Shape;291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Tracking and labeling fish</a:t>
            </a:r>
            <a:r>
              <a:rPr lang="en"/>
              <a:t> with consistent IDs from frame to frame.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Association problem: assign each </a:t>
            </a:r>
            <a:r>
              <a:rPr lang="en"/>
              <a:t>bounding</a:t>
            </a:r>
            <a:r>
              <a:rPr lang="en"/>
              <a:t> box to an object ID.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SORT (2016) using intersection over union (IOU) of the bounding boxes.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DeepSORT (2</a:t>
            </a:r>
            <a:r>
              <a:rPr lang="en">
                <a:solidFill>
                  <a:srgbClr val="000000"/>
                </a:solidFill>
              </a:rPr>
              <a:t>017)  uses a network to generate features for objects, and compares their “distance” using a special metric.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DeepSORT is pretraine</a:t>
            </a:r>
            <a:r>
              <a:rPr lang="en"/>
              <a:t>d on a dataset for people tracking and identification. Fish don’t have as many visual features as people.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SORT instead. </a:t>
            </a:r>
            <a:endParaRPr/>
          </a:p>
        </p:txBody>
      </p:sp>
      <p:pic>
        <p:nvPicPr>
          <p:cNvPr id="292" name="Google Shape;29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213" y="3433513"/>
            <a:ext cx="3133725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1914225" y="4605100"/>
            <a:ext cx="30786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MARS: A Video Benchmark for Large-Scale Person Re-identification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800" y="3595700"/>
            <a:ext cx="992700" cy="84721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4"/>
          <p:cNvSpPr txBox="1"/>
          <p:nvPr/>
        </p:nvSpPr>
        <p:spPr>
          <a:xfrm>
            <a:off x="5460525" y="3886113"/>
            <a:ext cx="4737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SORT Showcase</a:t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110700" y="1446175"/>
            <a:ext cx="3549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Detection loss, movement cause low intersection of bounding boxes -&gt; SORT decides they are new objects.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Solution: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More training to minimize detection gaps. (with data augmentation to generate more examples of edge cases)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CVPR 2020 review paper: “None of the methods are able to track multiple zebrafish in 3D for more than a few seconds without ID swaps; this is still a difficult and unsolved problem.”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believe we can easily do much better than “a few seconds” without ID swaps.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35" title="finalfronttest-outpu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088" y="1339588"/>
            <a:ext cx="4488426" cy="33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Summary</a:t>
            </a:r>
            <a:endParaRPr/>
          </a:p>
        </p:txBody>
      </p:sp>
      <p:pic>
        <p:nvPicPr>
          <p:cNvPr id="308" name="Google Shape;30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8274"/>
            <a:ext cx="9143998" cy="23258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Applications / </a:t>
            </a:r>
            <a:r>
              <a:rPr lang="en"/>
              <a:t>Improvements</a:t>
            </a:r>
            <a:endParaRPr/>
          </a:p>
        </p:txBody>
      </p:sp>
      <p:sp>
        <p:nvSpPr>
          <p:cNvPr id="314" name="Google Shape;314;p37"/>
          <p:cNvSpPr txBox="1"/>
          <p:nvPr>
            <p:ph idx="1" type="body"/>
          </p:nvPr>
        </p:nvSpPr>
        <p:spPr>
          <a:xfrm>
            <a:off x="1297500" y="15292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to detect and track multiple type of fish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Virtual fish  / Unity application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Fully automated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 txBox="1"/>
          <p:nvPr>
            <p:ph type="title"/>
          </p:nvPr>
        </p:nvSpPr>
        <p:spPr>
          <a:xfrm>
            <a:off x="1297500" y="393750"/>
            <a:ext cx="7038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 and Credits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1297500" y="1121675"/>
            <a:ext cx="70389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https://github.com/ultralytics/yolov3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Furthermore: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https://pjreddie.com/darknet/yolo/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https://github.com/abewley/sort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Bewley, Alex, et al. "Simple online and realtime tracking." 2016 IEEE International Conference on Image Processing (ICIP). IEEE, 2016.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Wojke, Nicolai, Alex Bewley, and Dietrich Paulus. "Simple online and realtime tracking with a deep association metric." 2017 IEEE international conference on image processing (ICIP). IEEE, 2017.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Pedersen, Malte, et al. "3D-ZeF: A 3D Zebrafish Tracking Benchmark Dataset." Proceedings of the IEEE/CVF Conference on Computer Vision and Pattern Recognition. 2020.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1297500" y="393750"/>
            <a:ext cx="70389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1297500" y="1114300"/>
            <a:ext cx="70389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 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416400"/>
            <a:ext cx="4850400" cy="12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Fish tracking with VR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Animal computer interaction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feedback loop - real fish + </a:t>
            </a:r>
            <a:r>
              <a:rPr lang="en"/>
              <a:t>virtual</a:t>
            </a:r>
            <a:r>
              <a:rPr lang="en"/>
              <a:t> predator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Core of the project: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Visual </a:t>
            </a:r>
            <a:r>
              <a:rPr lang="en"/>
              <a:t>stimulation</a:t>
            </a:r>
            <a:r>
              <a:rPr lang="en"/>
              <a:t> -&gt; what happens to movement?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Can this be controlled? predicted? 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900"/>
              <a:t>https://michellewesterlaken.com/2013/03/12/animal-computer-interaction-on-national-tv/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575" y="1775850"/>
            <a:ext cx="3078730" cy="21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 - </a:t>
            </a:r>
            <a:r>
              <a:rPr lang="en"/>
              <a:t>Background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37325" y="1526525"/>
            <a:ext cx="57000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facilitate behavior experiments with virtual simulations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</a:t>
            </a:r>
            <a:r>
              <a:rPr lang="en"/>
              <a:t>aintain a healthy experimental specimen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Simulate real </a:t>
            </a:r>
            <a:r>
              <a:rPr lang="en"/>
              <a:t>environment</a:t>
            </a:r>
            <a:r>
              <a:rPr lang="en"/>
              <a:t> within a lab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Designing a training toolkit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Want to measure: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Fish </a:t>
            </a:r>
            <a:r>
              <a:rPr lang="en"/>
              <a:t>individual</a:t>
            </a:r>
            <a:r>
              <a:rPr lang="en"/>
              <a:t> + social lives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Natural vs virtual </a:t>
            </a:r>
            <a:r>
              <a:rPr lang="en"/>
              <a:t>behavior</a:t>
            </a:r>
            <a:r>
              <a:rPr lang="en"/>
              <a:t> </a:t>
            </a:r>
            <a:endParaRPr/>
          </a:p>
          <a:p>
            <a:pPr indent="-311150" lvl="0" marL="9144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Impact of well-being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544" y="187807"/>
            <a:ext cx="3158950" cy="21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463" y="3065700"/>
            <a:ext cx="2374626" cy="20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tech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7547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</a:t>
            </a:r>
            <a:r>
              <a:rPr lang="en"/>
              <a:t>are rudimentary, non-adaptive, and not automated, resulting in significant drawbacks when estimating behavioral responses.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Basically - design an automated, self-evolving system to carry out unsupervised testing.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Pre-this 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information</a:t>
            </a:r>
            <a:endParaRPr/>
          </a:p>
        </p:txBody>
      </p:sp>
      <p:sp>
        <p:nvSpPr>
          <p:cNvPr id="168" name="Google Shape;168;p18"/>
          <p:cNvSpPr txBox="1"/>
          <p:nvPr>
            <p:ph idx="1" type="body"/>
          </p:nvPr>
        </p:nvSpPr>
        <p:spPr>
          <a:xfrm>
            <a:off x="3651850" y="1307850"/>
            <a:ext cx="53553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real world space to pixels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20” length x 10” width x 12” height - converted to 2 480 x 640 videos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case of missing tracking an average of the last detection + current detection will be used to fill in missing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More sophisticated gap-filling techniques.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75" y="1482076"/>
            <a:ext cx="3449125" cy="336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18"/>
          <p:cNvCxnSpPr/>
          <p:nvPr/>
        </p:nvCxnSpPr>
        <p:spPr>
          <a:xfrm>
            <a:off x="827638" y="1691750"/>
            <a:ext cx="1926900" cy="1179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2026325" y="3683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Materials</a:t>
            </a:r>
            <a:endParaRPr/>
          </a:p>
        </p:txBody>
      </p:sp>
      <p:sp>
        <p:nvSpPr>
          <p:cNvPr id="176" name="Google Shape;176;p19"/>
          <p:cNvSpPr txBox="1"/>
          <p:nvPr>
            <p:ph idx="1" type="body"/>
          </p:nvPr>
        </p:nvSpPr>
        <p:spPr>
          <a:xfrm>
            <a:off x="602325" y="1808425"/>
            <a:ext cx="50910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Covid = Lack of data &amp; time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Fish tank with fish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Funding delay for fish/camera setup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Cameras pointing in two cartesian directions at the tank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350" y="273606"/>
            <a:ext cx="3099440" cy="247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400" y="4222062"/>
            <a:ext cx="1463950" cy="6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825" y="3256925"/>
            <a:ext cx="1798374" cy="157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9800" y="3864700"/>
            <a:ext cx="1202600" cy="49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550" y="3661325"/>
            <a:ext cx="897499" cy="3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Implementation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Frame-differencing technique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OpenCV module 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Lossy, will not function with camera instability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Picks up shadows/reflections (can be somewhat resolved with lens filters)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Loses the target 20/25% of the time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Only reports center of fish (issues of overlap)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Vibrations (someone walking) ruins tracking 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Ok for short tracking sessions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Terrible for long tracking sessions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Not scalable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Frame-Differencing Demo</a:t>
            </a:r>
            <a:endParaRPr/>
          </a:p>
        </p:txBody>
      </p:sp>
      <p:pic>
        <p:nvPicPr>
          <p:cNvPr id="193" name="Google Shape;193;p21" title="Working-Demo_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07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FFFFFF"/>
      </a:dk1>
      <a:lt1>
        <a:srgbClr val="000000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